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sldIdLst>
    <p:sldId id="256" r:id="rId2"/>
    <p:sldId id="270" r:id="rId3"/>
    <p:sldId id="278" r:id="rId4"/>
    <p:sldId id="305" r:id="rId5"/>
    <p:sldId id="287" r:id="rId6"/>
    <p:sldId id="306" r:id="rId7"/>
    <p:sldId id="302" r:id="rId8"/>
    <p:sldId id="307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93A16F-658B-6BEA-196F-46BF0EB62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D9BBB5-A743-98BF-17FA-F7AE133A7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A625E8-0965-377C-4A14-55A0D6DD6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74E6B-60D7-49FE-B374-C7871CA56F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21613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567BA-695E-A2D9-E85F-D9D421644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72971-7CDA-4E3E-95FA-96EBB07BE4E6}" type="datetimeFigureOut">
              <a:rPr lang="en-US"/>
              <a:pPr>
                <a:defRPr/>
              </a:pPr>
              <a:t>8/10/2023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C17B09-12CB-F2F8-1F2D-85CB18E06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53324-815C-307E-7110-8B3AAE4D1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91CF5-DF48-4CB2-9624-BB8747B6FA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101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90E6A-DE19-4676-E928-5192F663F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AD7CD-9BE0-4028-BD9A-845A1F6E99C7}" type="datetimeFigureOut">
              <a:rPr lang="en-US"/>
              <a:pPr>
                <a:defRPr/>
              </a:pPr>
              <a:t>8/10/2023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64FABA-65DC-31DD-E5B3-F1DFB2232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E94627-04D7-C06D-D5AB-EA11FF6C7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E0877-A202-485D-AE57-3779B681BF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984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60ACA8-39C0-9036-F7FF-D6388DF1E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75832-32EF-4785-813D-8C7524207274}" type="datetimeFigureOut">
              <a:rPr lang="en-US"/>
              <a:pPr>
                <a:defRPr/>
              </a:pPr>
              <a:t>8/10/2023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600126-03B8-20B0-847D-B846057CB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4CC48E-B5E3-CBE2-1EA7-F348C18D2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3A40E-09F5-4B6E-BD20-2ACE5DD82D8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277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D18906-F642-349C-0684-8EFC601A8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7BAD4-CBFA-4CE3-A6BB-E6C806D02795}" type="datetimeFigureOut">
              <a:rPr lang="en-US"/>
              <a:pPr>
                <a:defRPr/>
              </a:pPr>
              <a:t>8/10/2023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5D11D0-CF6A-18A4-B14D-64EA73C22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ABA650-1465-ABAC-FFD6-D3D3F96D1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A126A-93E9-41E5-A1FE-16D2A66A21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326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F45B79D-95EB-1FB5-F511-76D54D221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78306-DD7E-43EB-B037-FE0C5137577A}" type="datetimeFigureOut">
              <a:rPr lang="en-US"/>
              <a:pPr>
                <a:defRPr/>
              </a:pPr>
              <a:t>8/10/2023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B8ABB34-2180-52F0-A089-D8922ADDC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DE76885-5BAB-8552-94F9-8E41EEC17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8C431-EF11-4AEE-ABBB-5112F7C068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221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9C67884-AE81-E30F-2493-4BC8E64E8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C3CDB-E13F-42F7-8265-BA82E00F0EAF}" type="datetimeFigureOut">
              <a:rPr lang="en-US"/>
              <a:pPr>
                <a:defRPr/>
              </a:pPr>
              <a:t>8/10/2023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A2A24E8-F07B-55CD-DAF2-D7261EE22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34B0AB7-2FE2-2AF9-13B0-64437C85F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9F068-EE53-471D-8403-B845ED2AE5B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7104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2DA1798-DE53-3834-654B-18BAD0687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EB39F-0EAD-4EA3-BC43-894042B8A951}" type="datetimeFigureOut">
              <a:rPr lang="en-US"/>
              <a:pPr>
                <a:defRPr/>
              </a:pPr>
              <a:t>8/10/2023</a:t>
            </a:fld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7ACD8FD-45A2-4965-0820-4BE190341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6F6F4F2-9616-E7F4-5951-29008071C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8DF22-8AB6-4297-A3E7-A3AA7F350B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97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0A5ACDC-84E9-ED59-54A7-7C80CFC2E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CB9AB-84A9-4A68-A811-4E4B6C3E4225}" type="datetimeFigureOut">
              <a:rPr lang="en-US"/>
              <a:pPr>
                <a:defRPr/>
              </a:pPr>
              <a:t>8/10/2023</a:t>
            </a:fld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188DBB2-527C-7BC3-23DB-AFD7DF9AB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C96E9EC-F04A-9801-495D-7740EF2C8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004C4-586A-4CCB-95CD-D8022D2737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491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B92FF6D-C317-8DF9-44B0-49856C7BC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6DE51-1FF9-4F90-820B-B9AE2B826F2D}" type="datetimeFigureOut">
              <a:rPr lang="en-US"/>
              <a:pPr>
                <a:defRPr/>
              </a:pPr>
              <a:t>8/10/2023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AFAB16-A0C8-396E-51D6-73F9239B9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836E948-EE1F-2D41-3CD4-541B6D959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BE248-FA0D-47B4-A6B7-A304A80595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638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A396492-ECF8-2948-2CD0-B380986E6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6B505-052A-4981-B60B-E581415B355D}" type="datetimeFigureOut">
              <a:rPr lang="en-US"/>
              <a:pPr>
                <a:defRPr/>
              </a:pPr>
              <a:t>8/10/2023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7BF3C1E-64B8-4E14-00B2-BFAAD62B3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53C01EE-ACF6-98D4-A424-ACE11B02D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7A626-4C97-4D94-8783-F9E058E88C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299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90DA026-ADAA-C371-1B45-C76058A655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0892001-015F-945A-878F-2FB43DB8C2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BF6762-EE45-C1D7-D1E9-2CB480C9CE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8968424-8603-48CA-8746-3D16BF05A881}" type="datetimeFigureOut">
              <a:rPr lang="en-US"/>
              <a:pPr>
                <a:defRPr/>
              </a:pPr>
              <a:t>8/10/2023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0C8B2-61B0-48F5-2B91-99E6A030BD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3B81F1-E169-7788-B92D-37B1306398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766FA99-02F5-42CE-ACEF-3185A0C720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4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AFD88D9C-60E4-5682-C098-D371B51F37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1412875"/>
            <a:ext cx="10515600" cy="36195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 am thine, O Lord;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 have heard thy voice,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it told thy love to me;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But I long to rise in the arms of faith,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be closer drawn to thee.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>
            <a:extLst>
              <a:ext uri="{FF2B5EF4-FFF2-40B4-BE49-F238E27FC236}">
                <a16:creationId xmlns:a16="http://schemas.microsoft.com/office/drawing/2014/main" id="{95905DA1-4066-5927-0E7D-1330D9E7C58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96975"/>
            <a:ext cx="10515600" cy="4351338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Draw me nearer, nearer,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nearer, </a:t>
            </a:r>
            <a:r>
              <a:rPr lang="en-AU" altLang="en-US" sz="4000" dirty="0" err="1"/>
              <a:t>blessèd</a:t>
            </a:r>
            <a:r>
              <a:rPr lang="en-AU" altLang="en-US" sz="4000" dirty="0"/>
              <a:t> Lord,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the cross where thou hast died;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Draw me nearer, nearer,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nearer, </a:t>
            </a:r>
            <a:r>
              <a:rPr lang="en-AU" altLang="en-US" sz="4000" dirty="0" err="1"/>
              <a:t>blessèd</a:t>
            </a:r>
            <a:r>
              <a:rPr lang="en-AU" altLang="en-US" sz="4000" dirty="0"/>
              <a:t> Lord,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thy precious bleeding side.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CB89EB4D-0692-AC33-5F0B-B81C1B8C33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96975"/>
            <a:ext cx="10515600" cy="417671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30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Consecrate me now to thy service, Lord,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By the power of grace divine;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Let my soul look up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with a steadfast hope,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my will be lost in thine.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>
            <a:extLst>
              <a:ext uri="{FF2B5EF4-FFF2-40B4-BE49-F238E27FC236}">
                <a16:creationId xmlns:a16="http://schemas.microsoft.com/office/drawing/2014/main" id="{8D732BB8-0176-F0D3-D1F0-93A70344E45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96975"/>
            <a:ext cx="10515600" cy="4351338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Draw me nearer, nearer,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nearer, </a:t>
            </a:r>
            <a:r>
              <a:rPr lang="en-AU" altLang="en-US" sz="4000" dirty="0" err="1"/>
              <a:t>blessèd</a:t>
            </a:r>
            <a:r>
              <a:rPr lang="en-AU" altLang="en-US" sz="4000" dirty="0"/>
              <a:t> Lord,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the cross where thou hast died;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Draw me nearer, nearer,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nearer, </a:t>
            </a:r>
            <a:r>
              <a:rPr lang="en-AU" altLang="en-US" sz="4000" dirty="0" err="1"/>
              <a:t>blessèd</a:t>
            </a:r>
            <a:r>
              <a:rPr lang="en-AU" altLang="en-US" sz="4000" dirty="0"/>
              <a:t> Lord,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thy precious bleeding side.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8E95B7B2-E794-DCD1-000E-7F2E13549B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43529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the pure delight of a single hour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before thy throne I spend,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When I kneel in prayer,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with thee, my God,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commune as friend with friend!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>
            <a:extLst>
              <a:ext uri="{FF2B5EF4-FFF2-40B4-BE49-F238E27FC236}">
                <a16:creationId xmlns:a16="http://schemas.microsoft.com/office/drawing/2014/main" id="{EF050BF7-327D-FEBE-FB35-45EF8D8D269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96975"/>
            <a:ext cx="10515600" cy="4351338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Draw me nearer, nearer,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nearer, </a:t>
            </a:r>
            <a:r>
              <a:rPr lang="en-AU" altLang="en-US" sz="4000" dirty="0" err="1"/>
              <a:t>blessèd</a:t>
            </a:r>
            <a:r>
              <a:rPr lang="en-AU" altLang="en-US" sz="4000" dirty="0"/>
              <a:t> Lord,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the cross where thou hast died;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Draw me nearer, nearer,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nearer, </a:t>
            </a:r>
            <a:r>
              <a:rPr lang="en-AU" altLang="en-US" sz="4000" dirty="0" err="1"/>
              <a:t>blessèd</a:t>
            </a:r>
            <a:r>
              <a:rPr lang="en-AU" altLang="en-US" sz="4000" dirty="0"/>
              <a:t> Lord,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thy precious bleeding side.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FF4B3359-038F-5CA8-D8AC-D6C0390AEE7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765175"/>
            <a:ext cx="10515600" cy="541178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There are depths of love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that I cannot know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Till I cross the narrow sea;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There are heights of joy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that I may not reach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Till I rest in peace with thee.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>
            <a:extLst>
              <a:ext uri="{FF2B5EF4-FFF2-40B4-BE49-F238E27FC236}">
                <a16:creationId xmlns:a16="http://schemas.microsoft.com/office/drawing/2014/main" id="{F8B78B01-C06F-C857-ED28-17DFD5BA3C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96975"/>
            <a:ext cx="10515600" cy="4351338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Draw me nearer, nearer,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nearer, </a:t>
            </a:r>
            <a:r>
              <a:rPr lang="en-AU" altLang="en-US" sz="4000" dirty="0" err="1"/>
              <a:t>blessèd</a:t>
            </a:r>
            <a:r>
              <a:rPr lang="en-AU" altLang="en-US" sz="4000" dirty="0"/>
              <a:t> Lord,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the cross where thou hast died;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Draw me nearer, nearer,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nearer, </a:t>
            </a:r>
            <a:r>
              <a:rPr lang="en-AU" altLang="en-US" sz="4000" dirty="0" err="1"/>
              <a:t>blessèd</a:t>
            </a:r>
            <a:r>
              <a:rPr lang="en-AU" altLang="en-US" sz="4000" dirty="0"/>
              <a:t> Lord,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thy precious bleeding side.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62BB9654-43D3-77CD-A62C-A418C3B68E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668963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 dirty="0">
                <a:latin typeface="akagi_probook"/>
              </a:rPr>
              <a:t>CCLI Song # 25424</a:t>
            </a:r>
          </a:p>
          <a:p>
            <a:pPr eaLnBrk="1" hangingPunct="1"/>
            <a:r>
              <a:rPr lang="en-AU" altLang="en-US" sz="1000" dirty="0">
                <a:latin typeface="akagi_probook"/>
              </a:rPr>
              <a:t>Fanny Jane Crosby | William Howard </a:t>
            </a:r>
            <a:r>
              <a:rPr lang="en-AU" altLang="en-US" sz="1000" dirty="0" err="1">
                <a:latin typeface="akagi_probook"/>
              </a:rPr>
              <a:t>Doane</a:t>
            </a:r>
            <a:endParaRPr lang="en-AU" altLang="en-US" sz="1000" dirty="0">
              <a:latin typeface="akagi_probook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 dirty="0">
                <a:latin typeface="akagi_probook"/>
              </a:rPr>
              <a:t>© Words: Public Domain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 dirty="0">
                <a:latin typeface="akagi_probook"/>
              </a:rPr>
              <a:t>Music: Public Domain</a:t>
            </a:r>
          </a:p>
          <a:p>
            <a:pPr eaLnBrk="1" hangingPunct="1"/>
            <a:r>
              <a:rPr lang="en-AU" altLang="en-US" sz="1000" i="1" dirty="0">
                <a:latin typeface="akagi_probook"/>
              </a:rPr>
              <a:t>For use solely with the </a:t>
            </a:r>
            <a:r>
              <a:rPr lang="en-AU" altLang="en-US" sz="1000" i="1" dirty="0" err="1">
                <a:latin typeface="akagi_probook"/>
              </a:rPr>
              <a:t>SongSelect</a:t>
            </a:r>
            <a:r>
              <a:rPr lang="en-AU" altLang="en-US" sz="1000" i="1" dirty="0">
                <a:latin typeface="akagi_probook"/>
              </a:rPr>
              <a:t>® </a:t>
            </a:r>
            <a:r>
              <a:rPr lang="en-AU" altLang="en-US" sz="1000" i="1" dirty="0">
                <a:latin typeface="akagi_probook"/>
                <a:hlinkClick r:id="rId2"/>
              </a:rPr>
              <a:t>Terms of Use</a:t>
            </a:r>
            <a:r>
              <a:rPr lang="en-AU" altLang="en-US" sz="1000" i="1" dirty="0">
                <a:latin typeface="akagi_probook"/>
              </a:rPr>
              <a:t>. All rights reserved. </a:t>
            </a:r>
            <a:r>
              <a:rPr lang="en-AU" altLang="en-US" sz="1000" i="1" dirty="0">
                <a:latin typeface="akagi_probook"/>
                <a:hlinkClick r:id="rId3"/>
              </a:rPr>
              <a:t>www.ccli.com</a:t>
            </a:r>
            <a:endParaRPr lang="en-AU" altLang="en-US" sz="1000" i="1" dirty="0">
              <a:latin typeface="akagi_probook"/>
            </a:endParaRPr>
          </a:p>
          <a:p>
            <a:pPr eaLnBrk="1" hangingPunct="1"/>
            <a:r>
              <a:rPr lang="en-AU" altLang="en-US" sz="100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341</Words>
  <Application>Microsoft Office PowerPoint</Application>
  <PresentationFormat>Widescreen</PresentationFormat>
  <Paragraphs>59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585. I Am Thine, O Lord; </dc:title>
  <dc:creator>E. Langley Smith</dc:creator>
  <cp:lastModifiedBy>Narelle Wheaton</cp:lastModifiedBy>
  <cp:revision>5</cp:revision>
  <cp:lastPrinted>1601-01-01T00:00:00Z</cp:lastPrinted>
  <dcterms:created xsi:type="dcterms:W3CDTF">2002-02-08T07:30:11Z</dcterms:created>
  <dcterms:modified xsi:type="dcterms:W3CDTF">2023-08-10T06:47:12Z</dcterms:modified>
</cp:coreProperties>
</file>